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7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70" r:id="rId13"/>
    <p:sldId id="5071" r:id="rId14"/>
    <p:sldId id="5073" r:id="rId15"/>
    <p:sldId id="5074" r:id="rId16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20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82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131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52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033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101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xmlns="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xmlns="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xmlns="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xmlns="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xmlns="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xmlns="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2.tiff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  <a:endParaRPr lang="en-US" sz="3200" b="1" kern="1200" dirty="0" smtClean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Validations </a:t>
            </a:r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and Derivations </a:t>
            </a:r>
            <a:r>
              <a:rPr lang="en-US" sz="1950" b="1" dirty="0">
                <a:latin typeface="Arial"/>
                <a:ea typeface="+mj-ea"/>
                <a:cs typeface="Arial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24059E-8AC5-E5B4-D8E0-97C95CC783E1}"/>
              </a:ext>
            </a:extLst>
          </p:cNvPr>
          <p:cNvSpPr txBox="1"/>
          <p:nvPr/>
        </p:nvSpPr>
        <p:spPr>
          <a:xfrm>
            <a:off x="377471" y="1280459"/>
            <a:ext cx="93761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Model driven checks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 list check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Cardinality check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Format check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Required fields 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Re-use of existing check logic in ERP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messages configured in OMT4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 lists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Business checks (Material API)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Required fields as defined in material master customizing (T130F) and hardcoded (Material API) 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 checks and validation (modeled and programmed)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MDG, Data Quality Management validation rules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Rules from the Business Rules Framework (BRF+)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rules using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USMD_RULE_SERVICE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146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and Derivations </a:t>
            </a:r>
            <a:r>
              <a:rPr lang="en-US" sz="1950" b="1" dirty="0">
                <a:latin typeface="Arial"/>
                <a:ea typeface="+mj-ea"/>
                <a:cs typeface="Arial"/>
              </a:rPr>
              <a:t>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24059E-8AC5-E5B4-D8E0-97C95CC783E1}"/>
              </a:ext>
            </a:extLst>
          </p:cNvPr>
          <p:cNvSpPr txBox="1"/>
          <p:nvPr/>
        </p:nvSpPr>
        <p:spPr>
          <a:xfrm>
            <a:off x="377471" y="1280459"/>
            <a:ext cx="93761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 derivations (modeled and programmed)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Rules from the Business Rules Framework (BRF+)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rules using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USMD_RULE_SERVICE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rules using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USMD_RULE_SERVICE_CROSS_ET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Coded enrichments using the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MDG_BS_MAT_API_ENRICH_BADI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Derivation with SMT-Mapping 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382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BC389A-4CD2-441D-A4CA-B6964CF8B116}"/>
              </a:ext>
            </a:extLst>
          </p:cNvPr>
          <p:cNvSpPr txBox="1"/>
          <p:nvPr/>
        </p:nvSpPr>
        <p:spPr>
          <a:xfrm>
            <a:off x="453499" y="762000"/>
            <a:ext cx="899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Customizing OMT4 </a:t>
            </a:r>
            <a:endParaRPr lang="en-IN" sz="1950" b="1" dirty="0">
              <a:latin typeface="Arial"/>
              <a:ea typeface="+mj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686691-6C8E-DA1D-BDA9-1BC6A3D98D0C}"/>
              </a:ext>
            </a:extLst>
          </p:cNvPr>
          <p:cNvSpPr txBox="1"/>
          <p:nvPr/>
        </p:nvSpPr>
        <p:spPr>
          <a:xfrm>
            <a:off x="449688" y="1073313"/>
            <a:ext cx="86143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essage configured as a warning  from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M3 and MM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subsets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supported as warning in MDG-M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Messages configured as errors are always shown as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FEF317-0FF1-A7C7-FF7D-3BA92ADD4EE8}"/>
              </a:ext>
            </a:extLst>
          </p:cNvPr>
          <p:cNvSpPr txBox="1"/>
          <p:nvPr/>
        </p:nvSpPr>
        <p:spPr>
          <a:xfrm>
            <a:off x="449688" y="2353752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Code list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EF5537C-E1E5-7B0F-8769-75C3FAC1524B}"/>
              </a:ext>
            </a:extLst>
          </p:cNvPr>
          <p:cNvSpPr txBox="1"/>
          <p:nvPr/>
        </p:nvSpPr>
        <p:spPr>
          <a:xfrm>
            <a:off x="453499" y="2749564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Material API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the Fixed Values or Value Range Tables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814555E-EDFF-CADD-2A9B-9B9F7D101F91}"/>
              </a:ext>
            </a:extLst>
          </p:cNvPr>
          <p:cNvSpPr txBox="1"/>
          <p:nvPr/>
        </p:nvSpPr>
        <p:spPr>
          <a:xfrm>
            <a:off x="449688" y="3225486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Business checks (Material API)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BAADEB8-1CB1-85C8-D92F-D2E1EBBDCB1D}"/>
              </a:ext>
            </a:extLst>
          </p:cNvPr>
          <p:cNvSpPr txBox="1"/>
          <p:nvPr/>
        </p:nvSpPr>
        <p:spPr>
          <a:xfrm>
            <a:off x="449688" y="3555518"/>
            <a:ext cx="807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Material API is called at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Run Validation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Save,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Settings from the section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Basic Settings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ettings from the section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Settings for Key Fields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User Exit (SMOD) MGA00001 and BADI_MATERIAL_CHECK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487E6E-1CCE-55FC-086D-8EC2187755BF}"/>
              </a:ext>
            </a:extLst>
          </p:cNvPr>
          <p:cNvSpPr txBox="1"/>
          <p:nvPr/>
        </p:nvSpPr>
        <p:spPr>
          <a:xfrm>
            <a:off x="377470" y="4786787"/>
            <a:ext cx="9376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Required fields as defined in material master customizing (T130F) and hardcoded (Material API)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2DE9924-1CE8-B245-AA84-768111994334}"/>
              </a:ext>
            </a:extLst>
          </p:cNvPr>
          <p:cNvSpPr txBox="1"/>
          <p:nvPr/>
        </p:nvSpPr>
        <p:spPr>
          <a:xfrm>
            <a:off x="449688" y="5394781"/>
            <a:ext cx="9143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ield properties for required fields in the MM Customizing. Section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Field Selection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ield properties are determined by the field selection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Industry sector, Material type, transaction MM01/MM02 and field selection control 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BADI_MAT_F_SPEC_SEL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4791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C65F79-271B-77C8-3BA7-F8EF94F28D18}"/>
              </a:ext>
            </a:extLst>
          </p:cNvPr>
          <p:cNvSpPr txBox="1"/>
          <p:nvPr/>
        </p:nvSpPr>
        <p:spPr>
          <a:xfrm>
            <a:off x="377471" y="853105"/>
            <a:ext cx="500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 Checks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DCDD92-1320-56B7-F617-92FF210AEAD3}"/>
              </a:ext>
            </a:extLst>
          </p:cNvPr>
          <p:cNvSpPr txBox="1"/>
          <p:nvPr/>
        </p:nvSpPr>
        <p:spPr>
          <a:xfrm>
            <a:off x="362230" y="1447800"/>
            <a:ext cx="93151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MDG, Data Quality Management validation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Entities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the BRF+ Rules and the Check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are called at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Run Validation, Save,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Change Request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the Check BADI and the BRF+ Rules is called at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Run Validation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Activate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A4C55E2-CB35-CACC-11C5-64A53F4DBD13}"/>
              </a:ext>
            </a:extLst>
          </p:cNvPr>
          <p:cNvSpPr txBox="1"/>
          <p:nvPr/>
        </p:nvSpPr>
        <p:spPr>
          <a:xfrm>
            <a:off x="377470" y="3286542"/>
            <a:ext cx="792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Customizing CHANGE REQUEST Type for Check messages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2368DB5-55B2-9C5D-DAC5-59F6AF6B6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63340"/>
            <a:ext cx="8458200" cy="25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09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12C8BF-BE83-07F1-C940-29CE3B87E2C9}"/>
              </a:ext>
            </a:extLst>
          </p:cNvPr>
          <p:cNvSpPr txBox="1"/>
          <p:nvPr/>
        </p:nvSpPr>
        <p:spPr>
          <a:xfrm>
            <a:off x="415570" y="838200"/>
            <a:ext cx="8042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 Validation Rule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08C806-9839-AE05-F1AE-E7CEDE9E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43265"/>
            <a:ext cx="8686800" cy="38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559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Validations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12C8BF-BE83-07F1-C940-29CE3B87E2C9}"/>
              </a:ext>
            </a:extLst>
          </p:cNvPr>
          <p:cNvSpPr txBox="1"/>
          <p:nvPr/>
        </p:nvSpPr>
        <p:spPr>
          <a:xfrm>
            <a:off x="415570" y="838200"/>
            <a:ext cx="8042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CHECKS WITH BRF+ (Simple Checks-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CHECK_MARCBASIC </a:t>
            </a:r>
            <a:r>
              <a:rPr lang="en-IN" sz="1800" b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5AA5D8-3535-8B5F-655D-8B120102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20" y="1413511"/>
            <a:ext cx="6096000" cy="48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930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2625757" y="3089448"/>
            <a:ext cx="465056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</a:t>
            </a:r>
            <a:r>
              <a:rPr lang="en-IN" sz="3900" b="1" spc="8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</a:t>
            </a:r>
            <a:r>
              <a:rPr lang="en-IN" sz="3900" b="1" spc="8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467</Words>
  <Application>Microsoft Office PowerPoint</Application>
  <PresentationFormat>A4 Paper (210x297 mm)</PresentationFormat>
  <Paragraphs>90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1_Office Theme</vt:lpstr>
      <vt:lpstr>2_Office Theme</vt:lpstr>
      <vt:lpstr>1_Custom Design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2023-04-19T04:21:36Z</dcterms:modified>
  <cp:category>Training</cp:category>
</cp:coreProperties>
</file>